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575" r:id="rId2"/>
    <p:sldId id="579" r:id="rId3"/>
    <p:sldId id="545" r:id="rId4"/>
    <p:sldId id="549" r:id="rId5"/>
    <p:sldId id="573" r:id="rId6"/>
    <p:sldId id="576" r:id="rId7"/>
    <p:sldId id="554" r:id="rId8"/>
    <p:sldId id="566" r:id="rId9"/>
    <p:sldId id="562" r:id="rId10"/>
    <p:sldId id="577" r:id="rId11"/>
    <p:sldId id="561" r:id="rId12"/>
    <p:sldId id="558" r:id="rId13"/>
    <p:sldId id="570" r:id="rId14"/>
    <p:sldId id="578" r:id="rId15"/>
    <p:sldId id="559" r:id="rId16"/>
    <p:sldId id="557" r:id="rId17"/>
    <p:sldId id="551" r:id="rId18"/>
    <p:sldId id="567" r:id="rId19"/>
    <p:sldId id="571" r:id="rId20"/>
    <p:sldId id="553" r:id="rId21"/>
    <p:sldId id="548" r:id="rId22"/>
    <p:sldId id="563" r:id="rId23"/>
    <p:sldId id="568" r:id="rId24"/>
    <p:sldId id="569" r:id="rId25"/>
    <p:sldId id="555" r:id="rId26"/>
    <p:sldId id="572" r:id="rId27"/>
    <p:sldId id="543" r:id="rId28"/>
    <p:sldId id="540" r:id="rId29"/>
    <p:sldId id="556" r:id="rId30"/>
    <p:sldId id="542" r:id="rId31"/>
    <p:sldId id="523" r:id="rId32"/>
    <p:sldId id="526" r:id="rId33"/>
    <p:sldId id="544" r:id="rId34"/>
    <p:sldId id="522" r:id="rId35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978" userDrawn="1">
          <p15:clr>
            <a:srgbClr val="A4A3A4"/>
          </p15:clr>
        </p15:guide>
        <p15:guide id="2" orient="horz" pos="5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2CA02C"/>
    <a:srgbClr val="8ABED9"/>
    <a:srgbClr val="C6C5AF"/>
    <a:srgbClr val="AFAD9D"/>
    <a:srgbClr val="E2E3C5"/>
    <a:srgbClr val="FF7F0E"/>
    <a:srgbClr val="FFBB78"/>
    <a:srgbClr val="7C8EA6"/>
    <a:srgbClr val="AEC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>
        <p:scale>
          <a:sx n="33" d="100"/>
          <a:sy n="33" d="100"/>
        </p:scale>
        <p:origin x="306" y="708"/>
      </p:cViewPr>
      <p:guideLst>
        <p:guide pos="10978"/>
        <p:guide orient="horz" pos="5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1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2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2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2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2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55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9.png"/><Relationship Id="rId5" Type="http://schemas.openxmlformats.org/officeDocument/2006/relationships/image" Target="../media/image23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29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28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4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7.png"/><Relationship Id="rId5" Type="http://schemas.microsoft.com/office/2007/relationships/hdphoto" Target="../media/hdphoto1.wdp"/><Relationship Id="rId10" Type="http://schemas.openxmlformats.org/officeDocument/2006/relationships/image" Target="../media/image55.png"/><Relationship Id="rId4" Type="http://schemas.openxmlformats.org/officeDocument/2006/relationships/image" Target="../media/image13.pn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8.png"/><Relationship Id="rId7" Type="http://schemas.openxmlformats.org/officeDocument/2006/relationships/image" Target="../media/image8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01.png"/><Relationship Id="rId9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110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jpe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29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4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28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Trace</a:t>
            </a:r>
            <a:r>
              <a:rPr lang="en-US" i="1" dirty="0"/>
              <a:t>a </a:t>
            </a:r>
            <a:r>
              <a:rPr lang="en-US" dirty="0"/>
              <a:t>– 6</a:t>
            </a:r>
            <a:r>
              <a:rPr lang="en-US" baseline="30000" dirty="0"/>
              <a:t>th</a:t>
            </a:r>
            <a:r>
              <a:rPr lang="en-US" dirty="0"/>
              <a:t> deliverable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454588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Orchestration for DSL modeling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Inter-module connections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72D623-C9EA-43D4-B6D5-E88C02AA02C3}"/>
              </a:ext>
            </a:extLst>
          </p:cNvPr>
          <p:cNvSpPr/>
          <p:nvPr/>
        </p:nvSpPr>
        <p:spPr>
          <a:xfrm>
            <a:off x="12355251" y="14699548"/>
            <a:ext cx="984296" cy="1044195"/>
          </a:xfrm>
          <a:prstGeom prst="ellipse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2719" y="10421601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F102D2-A076-4751-AEA9-4C5B6B6FE5C8}"/>
              </a:ext>
            </a:extLst>
          </p:cNvPr>
          <p:cNvSpPr txBox="1"/>
          <p:nvPr/>
        </p:nvSpPr>
        <p:spPr>
          <a:xfrm>
            <a:off x="13318835" y="10421601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3EA37B89-6E35-4DAC-9E25-64FB0CED36A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Distance functions to reduce accidental complexity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Customization of views according to the "distance" between artefacts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Socio-technical traceability language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Confidence / Energy valuation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 parameters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D253D2-0FB3-463D-AD38-900AE4AAB4ED}"/>
              </a:ext>
            </a:extLst>
          </p:cNvPr>
          <p:cNvSpPr txBox="1">
            <a:spLocks/>
          </p:cNvSpPr>
          <p:nvPr/>
        </p:nvSpPr>
        <p:spPr>
          <a:xfrm rot="20418721">
            <a:off x="4820996" y="5030130"/>
            <a:ext cx="11136758" cy="25299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What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else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s-ES" sz="8800" dirty="0" err="1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</a:t>
            </a:r>
            <a:r>
              <a:rPr lang="es-ES" sz="8800" dirty="0">
                <a:solidFill>
                  <a:srgbClr val="F9FAC2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show ?</a:t>
            </a:r>
          </a:p>
          <a:p>
            <a:pPr algn="r"/>
            <a:r>
              <a:rPr lang="es-ES" sz="8800" dirty="0" err="1">
                <a:solidFill>
                  <a:srgbClr val="F9FAC2"/>
                </a:solidFill>
              </a:rPr>
              <a:t>Using</a:t>
            </a:r>
            <a:r>
              <a:rPr lang="es-ES" sz="8800" dirty="0">
                <a:solidFill>
                  <a:srgbClr val="F9FAC2"/>
                </a:solidFill>
              </a:rPr>
              <a:t> links’ </a:t>
            </a:r>
            <a:r>
              <a:rPr lang="es-ES" sz="8800" dirty="0" err="1">
                <a:solidFill>
                  <a:srgbClr val="F9FAC2"/>
                </a:solidFill>
              </a:rPr>
              <a:t>width</a:t>
            </a:r>
            <a:r>
              <a:rPr lang="es-ES" sz="8800" dirty="0">
                <a:solidFill>
                  <a:srgbClr val="F9FAC2"/>
                </a:solidFill>
              </a:rPr>
              <a:t> !</a:t>
            </a:r>
            <a:endParaRPr lang="en-US" sz="8800" dirty="0">
              <a:solidFill>
                <a:srgbClr val="F9FAC2"/>
              </a:solidFill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9303223" y="9679649"/>
            <a:ext cx="7981656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Links</a:t>
            </a:r>
            <a:r>
              <a:rPr lang="es-E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’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width correlates with </a:t>
            </a:r>
          </a:p>
          <a:p>
            <a:pPr algn="r"/>
            <a:r>
              <a:rPr lang="en-US" b="1" dirty="0"/>
              <a:t>The number of accesses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1998B9-E9B7-4ACD-804D-3F139EDD0180}"/>
              </a:ext>
            </a:extLst>
          </p:cNvPr>
          <p:cNvGrpSpPr/>
          <p:nvPr/>
        </p:nvGrpSpPr>
        <p:grpSpPr>
          <a:xfrm>
            <a:off x="5890564" y="3179240"/>
            <a:ext cx="9536249" cy="6707448"/>
            <a:chOff x="5890564" y="3179239"/>
            <a:chExt cx="11562686" cy="8132769"/>
          </a:xfrm>
        </p:grpSpPr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F2B1DC5E-2F1D-483D-A7F6-AB852C27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</a:blip>
            <a:stretch>
              <a:fillRect/>
            </a:stretch>
          </p:blipFill>
          <p:spPr>
            <a:xfrm>
              <a:off x="5900329" y="3179239"/>
              <a:ext cx="11552921" cy="81327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16886A50-524D-40AE-8DF4-5CBEFE517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</a:blip>
            <a:srcRect r="23048"/>
            <a:stretch/>
          </p:blipFill>
          <p:spPr>
            <a:xfrm>
              <a:off x="15880650" y="9168034"/>
              <a:ext cx="1445131" cy="19220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5A1BC8F7-C0BF-411C-81E5-EDD8BB0AFA32}"/>
                </a:ext>
              </a:extLst>
            </p:cNvPr>
            <p:cNvSpPr txBox="1">
              <a:spLocks/>
            </p:cNvSpPr>
            <p:nvPr/>
          </p:nvSpPr>
          <p:spPr>
            <a:xfrm>
              <a:off x="9303223" y="9679648"/>
              <a:ext cx="7981656" cy="158974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44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Links</a:t>
              </a:r>
              <a:r>
                <a:rPr lang="es-ES" sz="44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’</a:t>
              </a:r>
              <a:r>
                <a:rPr lang="en-US" sz="44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 width correlates with </a:t>
              </a:r>
            </a:p>
            <a:p>
              <a:pPr algn="r"/>
              <a:r>
                <a:rPr lang="en-US" sz="4400" b="1" dirty="0"/>
                <a:t>The number of accesses</a:t>
              </a:r>
              <a:endParaRPr lang="en-US" sz="4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33BEA29E-B3CA-4C5C-B2AE-8AE60835B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171" y="8593095"/>
            <a:ext cx="9097875" cy="2503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0C7A993-4D93-4529-821B-6FA5455DFE88}"/>
              </a:ext>
            </a:extLst>
          </p:cNvPr>
          <p:cNvSpPr txBox="1"/>
          <p:nvPr/>
        </p:nvSpPr>
        <p:spPr>
          <a:xfrm>
            <a:off x="12618822" y="8812862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851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837" y="2392333"/>
            <a:ext cx="7247328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48"/>
          <a:stretch/>
        </p:blipFill>
        <p:spPr>
          <a:xfrm>
            <a:off x="18076252" y="4339998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9761" y="2392333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863" y="7448629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374430" y="8970582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62BB59C-4716-476D-84ED-129A3E79BED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7396859" y="9559741"/>
            <a:ext cx="7229390" cy="266848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3419363" y="11401462"/>
            <a:ext cx="7368782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 &amp; Complexity =&gt;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1F42041-1FA7-4D98-AE1B-DD59C1CF03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layer graph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C949AC3B-7861-4DE1-B85C-A7CEE970E268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D4225D2-4DB4-4E4A-BC96-4EDFDC73926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530806" y="2604219"/>
            <a:ext cx="6878566" cy="4456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0CB61D0-0E54-4E10-8B8E-76092AA07EF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2B2951E-9E90-42F2-90EF-5F5D22AC75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1117055" y="2790078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684302-41D1-45AA-85EC-403174B9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05" y="2350692"/>
            <a:ext cx="8585047" cy="5547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91DCA-80A5-4EEA-8F98-1E054046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16" y="7339455"/>
            <a:ext cx="7582958" cy="6249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2F6C65-D60F-47EC-9A3D-3FBC73A4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420" y="8220092"/>
            <a:ext cx="7302832" cy="536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A89A8-4C99-4285-9BCC-360C8C2C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516" y="2350692"/>
            <a:ext cx="7582958" cy="4496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D96-9D6D-4B91-A3C5-37B9ED8F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AE977-104F-470B-9E81-E3ED2977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Source</a:t>
            </a:r>
            <a:r>
              <a:rPr lang="es-ES" dirty="0"/>
              <a:t> java files / </a:t>
            </a:r>
            <a:r>
              <a:rPr lang="es-ES" dirty="0" err="1"/>
              <a:t>custom</a:t>
            </a:r>
            <a:endParaRPr lang="es-ES" dirty="0"/>
          </a:p>
          <a:p>
            <a:pPr lvl="1"/>
            <a:r>
              <a:rPr lang="en-US" dirty="0"/>
              <a:t>URI recognition REGEX</a:t>
            </a:r>
          </a:p>
          <a:p>
            <a:pPr lvl="1"/>
            <a:r>
              <a:rPr lang="en-US" dirty="0"/>
              <a:t>UX on the fly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3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751522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socio-technical traceability language or distance functions to reduce accidental complexity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 thanks to tracing. (For example: customization of views according to the "distance" between the artefacts on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matrix heat chart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) (Task 3).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056005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2A855-7A93-4864-98A5-51657483C533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B18713-5225-4884-9EA4-E769504AF9F6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4432B-BAA9-4710-A39E-33E0BCF768D2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EFA01E-21BA-492D-B5BA-270AA9C3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9DDFC7-6A3F-4086-A4C1-73FACEF87BD8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C3481FA-F932-4E64-9188-DC5C2D879F01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9" name="Picture 18" descr="Icon&#10;&#10;Description automatically generated">
                  <a:extLst>
                    <a:ext uri="{FF2B5EF4-FFF2-40B4-BE49-F238E27FC236}">
                      <a16:creationId xmlns:a16="http://schemas.microsoft.com/office/drawing/2014/main" id="{34CE028B-4066-46C3-AEF2-D0B941F66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20" name="Picture 19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030B7-4548-44F9-B916-6F8D29237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05FDFFA-3797-4E54-AF73-207276FAA1D0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36A26E1B-78C1-4B38-BBD6-E99F5FB4F3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Image 15">
                  <a:extLst>
                    <a:ext uri="{FF2B5EF4-FFF2-40B4-BE49-F238E27FC236}">
                      <a16:creationId xmlns:a16="http://schemas.microsoft.com/office/drawing/2014/main" id="{3B13506D-7395-44AB-ACA7-2D8568643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DADCFE7-48A6-4580-A6AD-11B4D118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192" y="2429027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08910F-221F-4A45-BDE9-3555C19F494F}"/>
              </a:ext>
            </a:extLst>
          </p:cNvPr>
          <p:cNvGrpSpPr/>
          <p:nvPr/>
        </p:nvGrpSpPr>
        <p:grpSpPr>
          <a:xfrm>
            <a:off x="14611257" y="12558309"/>
            <a:ext cx="5213989" cy="1609090"/>
            <a:chOff x="13744416" y="8244943"/>
            <a:chExt cx="6225058" cy="192111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D4220A5-052B-4FF3-A358-6703AC9BF063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BC84078-8CA7-4A19-BFA6-1496B6CDD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6EA6317-9A56-4842-A264-1CE66678DC2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A0FC8-DEC5-4BD3-87FC-C9EDA1BB9D69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53FFF6F-782A-4281-92BC-46B28F4FFDB1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6EAE095-5CFF-408B-BE74-1CA44E8F71A7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56DCCD4-E3A7-445D-B9C7-85DED43EE4CD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EDA2B45-352A-4A98-82E4-5A8EB699D944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18CE0C4-D2B8-41DC-8DCD-AA704A11D68E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1D4F2F7-E53C-48C7-B415-4E988DF31DFF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FABADEF-F745-4B25-ABA9-FD514D5E6799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9264F60-036D-4E03-8A03-EE1AF7FD927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CFED479-63B7-4E5C-84C7-E209A34BDBC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4A16B26-8214-4846-AFBA-A2501E79BA7D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86B845-A70A-4732-9252-F5E5B516F748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F95D4D-CA6F-4D73-933E-3ADE6B6929F6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121057B-839A-4066-AA49-BB8268F1A3C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3238B1F-FDC4-4D1E-BC9B-7684FBD43898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51E6EA5-7C6B-46A3-A0AB-B93D6C14D1D1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F7624DC-A15C-4E87-9A19-1EB35140FDE5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3FE74C9-5D18-488B-B8E5-AC7FF1D13020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D1F3E03-643D-4456-822F-053719F0504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4446A42-8F28-4B32-9422-1F80FDF41278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91E47A-A7DE-4971-B698-99BC3317EAF3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7258CBA-AAED-4B16-8E56-949FC803D445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62F7A9-F6B8-4FBD-B056-A59C4BD736C7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1F56743-3ABF-43D1-8D3C-3413873EAE64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C98831F-2008-4A61-A377-952CBB27C2F8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603317"/>
            <a:ext cx="313880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4" y="9911230"/>
            <a:ext cx="141733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743258"/>
            <a:ext cx="232842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F406B2-0077-4440-B8AA-A8C5729A7FA8}"/>
              </a:ext>
            </a:extLst>
          </p:cNvPr>
          <p:cNvGrpSpPr/>
          <p:nvPr/>
        </p:nvGrpSpPr>
        <p:grpSpPr>
          <a:xfrm>
            <a:off x="17923936" y="9059049"/>
            <a:ext cx="1456275" cy="1730691"/>
            <a:chOff x="14755485" y="2543396"/>
            <a:chExt cx="1456275" cy="1730691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82BE51E-1A6C-47EF-94A3-8F8B9B66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F725BA4-C5E7-477D-B181-157FB469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C61BC305-A35C-411F-B38A-4664BC33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0E0CB0-401E-44FE-B6C8-A2955E6878E5}"/>
              </a:ext>
            </a:extLst>
          </p:cNvPr>
          <p:cNvGrpSpPr/>
          <p:nvPr/>
        </p:nvGrpSpPr>
        <p:grpSpPr>
          <a:xfrm>
            <a:off x="17427575" y="6629789"/>
            <a:ext cx="2144358" cy="1636586"/>
            <a:chOff x="15823321" y="4502037"/>
            <a:chExt cx="2130281" cy="1704225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C8B2395-C97A-4BF8-88A8-DF9E08293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ADF95AD-0737-4C37-A6FE-AD2C65420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78CFEB72-F3DB-454E-9522-2B3D33DC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4F7DC458-22A8-437C-B262-C615501E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C939D2E-5BFE-413D-A41A-0F64B857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/>
          <a:stretch/>
        </p:blipFill>
        <p:spPr>
          <a:xfrm rot="16200000">
            <a:off x="16075001" y="11418742"/>
            <a:ext cx="954874" cy="510331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A4D728-7B84-4610-B9BE-3E05D952A25B}"/>
              </a:ext>
            </a:extLst>
          </p:cNvPr>
          <p:cNvGrpSpPr/>
          <p:nvPr/>
        </p:nvGrpSpPr>
        <p:grpSpPr>
          <a:xfrm>
            <a:off x="8231885" y="6442140"/>
            <a:ext cx="6899745" cy="4655541"/>
            <a:chOff x="8797133" y="7188386"/>
            <a:chExt cx="6899745" cy="46555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30467E-BEF8-416C-89F2-E2C86310C728}"/>
                </a:ext>
              </a:extLst>
            </p:cNvPr>
            <p:cNvGrpSpPr/>
            <p:nvPr/>
          </p:nvGrpSpPr>
          <p:grpSpPr>
            <a:xfrm>
              <a:off x="8797133" y="8118886"/>
              <a:ext cx="6899745" cy="3725041"/>
              <a:chOff x="9260691" y="7616801"/>
              <a:chExt cx="10488017" cy="566228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E87503B-2D98-45D7-A6FA-ECAD8E286BC1}"/>
                  </a:ext>
                </a:extLst>
              </p:cNvPr>
              <p:cNvSpPr/>
              <p:nvPr/>
            </p:nvSpPr>
            <p:spPr>
              <a:xfrm>
                <a:off x="10541223" y="9723509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2B778C-0A36-43E7-A34C-B0454706E2E3}"/>
                  </a:ext>
                </a:extLst>
              </p:cNvPr>
              <p:cNvSpPr/>
              <p:nvPr/>
            </p:nvSpPr>
            <p:spPr>
              <a:xfrm rot="19797919">
                <a:off x="13494931" y="9277917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533AF5C-916A-44A4-B407-33F60EB86117}"/>
                  </a:ext>
                </a:extLst>
              </p:cNvPr>
              <p:cNvSpPr/>
              <p:nvPr/>
            </p:nvSpPr>
            <p:spPr>
              <a:xfrm>
                <a:off x="13943602" y="9993713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0294042-2F28-4A5A-828C-43110A10DCEE}"/>
                  </a:ext>
                </a:extLst>
              </p:cNvPr>
              <p:cNvSpPr/>
              <p:nvPr/>
            </p:nvSpPr>
            <p:spPr>
              <a:xfrm rot="1802812">
                <a:off x="13747202" y="11007965"/>
                <a:ext cx="4544688" cy="7868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4CDBB841-5753-4AC5-A4CD-5F0FEDEE7D13}"/>
                  </a:ext>
                </a:extLst>
              </p:cNvPr>
              <p:cNvSpPr/>
              <p:nvPr/>
            </p:nvSpPr>
            <p:spPr>
              <a:xfrm>
                <a:off x="12375332" y="7616801"/>
                <a:ext cx="3655851" cy="5662280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4400" dirty="0">
                    <a:solidFill>
                      <a:schemeClr val="dk1"/>
                    </a:solidFill>
                  </a:rPr>
                  <a:t>Artefact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D0F322-E836-47A4-A7D8-DFDA7B92936D}"/>
                  </a:ext>
                </a:extLst>
              </p:cNvPr>
              <p:cNvSpPr/>
              <p:nvPr/>
            </p:nvSpPr>
            <p:spPr>
              <a:xfrm>
                <a:off x="12899221" y="8760313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Protocol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33E95C8-C435-4853-85A9-EA625F07218B}"/>
                  </a:ext>
                </a:extLst>
              </p:cNvPr>
              <p:cNvSpPr/>
              <p:nvPr/>
            </p:nvSpPr>
            <p:spPr>
              <a:xfrm>
                <a:off x="12904829" y="9812016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Location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C68F625-1901-485E-A810-5711EBDCB584}"/>
                  </a:ext>
                </a:extLst>
              </p:cNvPr>
              <p:cNvSpPr/>
              <p:nvPr/>
            </p:nvSpPr>
            <p:spPr>
              <a:xfrm>
                <a:off x="12898172" y="10909710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Name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722D912-4C53-4D38-93E2-DF416861E764}"/>
                  </a:ext>
                </a:extLst>
              </p:cNvPr>
              <p:cNvSpPr/>
              <p:nvPr/>
            </p:nvSpPr>
            <p:spPr>
              <a:xfrm>
                <a:off x="12898172" y="12013370"/>
                <a:ext cx="2598534" cy="89313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Inner location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037D388-959B-4680-92B1-BD321CA29174}"/>
                  </a:ext>
                </a:extLst>
              </p:cNvPr>
              <p:cNvSpPr/>
              <p:nvPr/>
            </p:nvSpPr>
            <p:spPr>
              <a:xfrm>
                <a:off x="16899238" y="7841982"/>
                <a:ext cx="2655427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1357958-BB91-4E41-B285-E68B2D771531}"/>
                  </a:ext>
                </a:extLst>
              </p:cNvPr>
              <p:cNvSpPr/>
              <p:nvPr/>
            </p:nvSpPr>
            <p:spPr>
              <a:xfrm>
                <a:off x="17093282" y="9742391"/>
                <a:ext cx="2655426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68C0282-30B8-4873-BB5D-C773789BCD39}"/>
                  </a:ext>
                </a:extLst>
              </p:cNvPr>
              <p:cNvSpPr/>
              <p:nvPr/>
            </p:nvSpPr>
            <p:spPr>
              <a:xfrm>
                <a:off x="16930067" y="11628918"/>
                <a:ext cx="2655427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2800" dirty="0">
                    <a:solidFill>
                      <a:schemeClr val="dk1"/>
                    </a:solidFill>
                  </a:rPr>
                  <a:t>Artefact</a:t>
                </a:r>
                <a:endParaRPr lang="en-US" sz="44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7B79B1E-41BA-4A64-9DB8-24B5E99F8116}"/>
                  </a:ext>
                </a:extLst>
              </p:cNvPr>
              <p:cNvSpPr/>
              <p:nvPr/>
            </p:nvSpPr>
            <p:spPr>
              <a:xfrm>
                <a:off x="9260691" y="9467931"/>
                <a:ext cx="2655426" cy="1287626"/>
              </a:xfrm>
              <a:prstGeom prst="roundRect">
                <a:avLst>
                  <a:gd name="adj" fmla="val 6016"/>
                </a:avLst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sz="3600" b="1" dirty="0">
                    <a:solidFill>
                      <a:schemeClr val="bg1">
                        <a:lumMod val="85000"/>
                      </a:schemeClr>
                    </a:solidFill>
                  </a:rPr>
                  <a:t>Root</a:t>
                </a:r>
                <a:endParaRPr lang="en-US" sz="5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070BA83-DD29-4770-BF29-80A6335BA682}"/>
                </a:ext>
              </a:extLst>
            </p:cNvPr>
            <p:cNvSpPr txBox="1"/>
            <p:nvPr/>
          </p:nvSpPr>
          <p:spPr>
            <a:xfrm>
              <a:off x="9915099" y="7188386"/>
              <a:ext cx="46638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Fragmentation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930A49-E9D5-474E-82C6-575385F65BBF}"/>
              </a:ext>
            </a:extLst>
          </p:cNvPr>
          <p:cNvGrpSpPr/>
          <p:nvPr/>
        </p:nvGrpSpPr>
        <p:grpSpPr>
          <a:xfrm>
            <a:off x="2278797" y="1267919"/>
            <a:ext cx="8758003" cy="6221611"/>
            <a:chOff x="1495639" y="7188386"/>
            <a:chExt cx="8758003" cy="62216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B3DDAA-9131-418A-AE96-29D4AD422BE9}"/>
                </a:ext>
              </a:extLst>
            </p:cNvPr>
            <p:cNvGrpSpPr/>
            <p:nvPr/>
          </p:nvGrpSpPr>
          <p:grpSpPr>
            <a:xfrm>
              <a:off x="1495639" y="7856891"/>
              <a:ext cx="8758003" cy="5553106"/>
              <a:chOff x="2258248" y="7684704"/>
              <a:chExt cx="8758003" cy="5553106"/>
            </a:xfrm>
          </p:grpSpPr>
          <p:sp>
            <p:nvSpPr>
              <p:cNvPr id="100" name="Double Bracket 99">
                <a:extLst>
                  <a:ext uri="{FF2B5EF4-FFF2-40B4-BE49-F238E27FC236}">
                    <a16:creationId xmlns:a16="http://schemas.microsoft.com/office/drawing/2014/main" id="{33A84A9C-5D12-4EC2-AEAE-3CAE9F62788A}"/>
                  </a:ext>
                </a:extLst>
              </p:cNvPr>
              <p:cNvSpPr/>
              <p:nvPr/>
            </p:nvSpPr>
            <p:spPr>
              <a:xfrm>
                <a:off x="3168126" y="7915761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62" name="Double Bracket 61">
                <a:extLst>
                  <a:ext uri="{FF2B5EF4-FFF2-40B4-BE49-F238E27FC236}">
                    <a16:creationId xmlns:a16="http://schemas.microsoft.com/office/drawing/2014/main" id="{1B8D7F43-1F9B-4FA2-A2C5-8F562BE47823}"/>
                  </a:ext>
                </a:extLst>
              </p:cNvPr>
              <p:cNvSpPr/>
              <p:nvPr/>
            </p:nvSpPr>
            <p:spPr>
              <a:xfrm>
                <a:off x="3162111" y="9845762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4C20067-0734-4688-8723-2B47E1FA02DD}"/>
                  </a:ext>
                </a:extLst>
              </p:cNvPr>
              <p:cNvGrpSpPr/>
              <p:nvPr/>
            </p:nvGrpSpPr>
            <p:grpSpPr>
              <a:xfrm>
                <a:off x="5011121" y="11775764"/>
                <a:ext cx="3234189" cy="1462046"/>
                <a:chOff x="8995145" y="12176088"/>
                <a:chExt cx="4509252" cy="2038451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D02D9D8-1395-4058-B568-6A6556122748}"/>
                    </a:ext>
                  </a:extLst>
                </p:cNvPr>
                <p:cNvSpPr txBox="1"/>
                <p:nvPr/>
              </p:nvSpPr>
              <p:spPr>
                <a:xfrm>
                  <a:off x="11747820" y="12594265"/>
                  <a:ext cx="1756577" cy="1201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2400" b="1">
                      <a:effectLst>
                        <a:glow rad="152400">
                          <a:srgbClr val="F9FAC2">
                            <a:alpha val="63000"/>
                          </a:srgbClr>
                        </a:glow>
                      </a:effectLst>
                    </a:defRPr>
                  </a:lvl1pPr>
                </a:lstStyle>
                <a:p>
                  <a:r>
                    <a:rPr lang="en-US" sz="2800" b="0" dirty="0"/>
                    <a:t>Precise</a:t>
                  </a:r>
                </a:p>
                <a:p>
                  <a:r>
                    <a:rPr lang="en-US" sz="2800" b="0" dirty="0"/>
                    <a:t>Target</a:t>
                  </a: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C6C2986-0975-45F5-AC2A-EB1976F6458B}"/>
                    </a:ext>
                  </a:extLst>
                </p:cNvPr>
                <p:cNvSpPr/>
                <p:nvPr/>
              </p:nvSpPr>
              <p:spPr>
                <a:xfrm rot="18831129" flipV="1">
                  <a:off x="11429343" y="13382704"/>
                  <a:ext cx="830656" cy="833014"/>
                </a:xfrm>
                <a:custGeom>
                  <a:avLst/>
                  <a:gdLst>
                    <a:gd name="connsiteX0" fmla="*/ 3273028 w 3273028"/>
                    <a:gd name="connsiteY0" fmla="*/ 133810 h 1284184"/>
                    <a:gd name="connsiteX1" fmla="*/ 470834 w 3273028"/>
                    <a:gd name="connsiteY1" fmla="*/ 104313 h 1284184"/>
                    <a:gd name="connsiteX2" fmla="*/ 28383 w 3273028"/>
                    <a:gd name="connsiteY2" fmla="*/ 1284184 h 1284184"/>
                    <a:gd name="connsiteX0" fmla="*/ 3244645 w 3244645"/>
                    <a:gd name="connsiteY0" fmla="*/ 0 h 1150374"/>
                    <a:gd name="connsiteX1" fmla="*/ 0 w 3244645"/>
                    <a:gd name="connsiteY1" fmla="*/ 1150374 h 1150374"/>
                    <a:gd name="connsiteX0" fmla="*/ 1946787 w 1946787"/>
                    <a:gd name="connsiteY0" fmla="*/ 0 h 1799303"/>
                    <a:gd name="connsiteX1" fmla="*/ 0 w 1946787"/>
                    <a:gd name="connsiteY1" fmla="*/ 1799303 h 1799303"/>
                    <a:gd name="connsiteX0" fmla="*/ 1971236 w 1971236"/>
                    <a:gd name="connsiteY0" fmla="*/ 0 h 1799303"/>
                    <a:gd name="connsiteX1" fmla="*/ 24449 w 1971236"/>
                    <a:gd name="connsiteY1" fmla="*/ 1799303 h 1799303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46787 w 1946787"/>
                    <a:gd name="connsiteY0" fmla="*/ 3125 h 1802428"/>
                    <a:gd name="connsiteX1" fmla="*/ 0 w 1946787"/>
                    <a:gd name="connsiteY1" fmla="*/ 1802428 h 1802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46787" h="1802428">
                      <a:moveTo>
                        <a:pt x="1946787" y="3125"/>
                      </a:moveTo>
                      <a:cubicBezTo>
                        <a:pt x="845803" y="-43213"/>
                        <a:pt x="61737" y="419584"/>
                        <a:pt x="0" y="1802428"/>
                      </a:cubicBezTo>
                    </a:path>
                  </a:pathLst>
                </a:custGeom>
                <a:ln w="222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lg" len="lg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8" name="Flowchart: Alternate Process 87">
                  <a:extLst>
                    <a:ext uri="{FF2B5EF4-FFF2-40B4-BE49-F238E27FC236}">
                      <a16:creationId xmlns:a16="http://schemas.microsoft.com/office/drawing/2014/main" id="{4AB9E182-8FBA-48DF-85BB-DD5FB1253584}"/>
                    </a:ext>
                  </a:extLst>
                </p:cNvPr>
                <p:cNvSpPr/>
                <p:nvPr/>
              </p:nvSpPr>
              <p:spPr>
                <a:xfrm>
                  <a:off x="8995145" y="12176088"/>
                  <a:ext cx="2020186" cy="2020186"/>
                </a:xfrm>
                <a:prstGeom prst="flowChartAlternateProcess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/>
                    <a:t>Element</a:t>
                  </a:r>
                </a:p>
              </p:txBody>
            </p:sp>
          </p:grpSp>
          <p:sp>
            <p:nvSpPr>
              <p:cNvPr id="65" name="Flowchart: Alternate Process 64">
                <a:extLst>
                  <a:ext uri="{FF2B5EF4-FFF2-40B4-BE49-F238E27FC236}">
                    <a16:creationId xmlns:a16="http://schemas.microsoft.com/office/drawing/2014/main" id="{974B54AC-3609-46BE-9861-364E3440263A}"/>
                  </a:ext>
                </a:extLst>
              </p:cNvPr>
              <p:cNvSpPr/>
              <p:nvPr/>
            </p:nvSpPr>
            <p:spPr>
              <a:xfrm>
                <a:off x="3329729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Location</a:t>
                </a:r>
              </a:p>
            </p:txBody>
          </p:sp>
          <p:sp>
            <p:nvSpPr>
              <p:cNvPr id="71" name="Flowchart: Alternate Process 70">
                <a:extLst>
                  <a:ext uri="{FF2B5EF4-FFF2-40B4-BE49-F238E27FC236}">
                    <a16:creationId xmlns:a16="http://schemas.microsoft.com/office/drawing/2014/main" id="{E6EFE9FB-3D4F-4A10-9A4F-EBC1257E3591}"/>
                  </a:ext>
                </a:extLst>
              </p:cNvPr>
              <p:cNvSpPr/>
              <p:nvPr/>
            </p:nvSpPr>
            <p:spPr>
              <a:xfrm>
                <a:off x="7157998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72" name="Flowchart: Alternate Process 71">
                <a:extLst>
                  <a:ext uri="{FF2B5EF4-FFF2-40B4-BE49-F238E27FC236}">
                    <a16:creationId xmlns:a16="http://schemas.microsoft.com/office/drawing/2014/main" id="{9460333C-9C8F-45AF-9E40-46DB8F6DC780}"/>
                  </a:ext>
                </a:extLst>
              </p:cNvPr>
              <p:cNvSpPr/>
              <p:nvPr/>
            </p:nvSpPr>
            <p:spPr>
              <a:xfrm>
                <a:off x="3329729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73" name="Flowchart: Alternate Process 72">
                <a:extLst>
                  <a:ext uri="{FF2B5EF4-FFF2-40B4-BE49-F238E27FC236}">
                    <a16:creationId xmlns:a16="http://schemas.microsoft.com/office/drawing/2014/main" id="{D516E65C-4C81-4061-9965-9CE83888B6B4}"/>
                  </a:ext>
                </a:extLst>
              </p:cNvPr>
              <p:cNvSpPr/>
              <p:nvPr/>
            </p:nvSpPr>
            <p:spPr>
              <a:xfrm>
                <a:off x="7157998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3A4CE81-6F1B-4F43-9082-21CD05F0F4FA}"/>
                  </a:ext>
                </a:extLst>
              </p:cNvPr>
              <p:cNvSpPr txBox="1"/>
              <p:nvPr/>
            </p:nvSpPr>
            <p:spPr>
              <a:xfrm>
                <a:off x="9368437" y="7869693"/>
                <a:ext cx="16478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defRPr>
                </a:lvl1pPr>
              </a:lstStyle>
              <a:p>
                <a:r>
                  <a:rPr lang="en-US" b="1" dirty="0">
                    <a:latin typeface="Bradley Hand ITC" panose="03070402050302030203" pitchFamily="66" charset="0"/>
                  </a:rPr>
                  <a:t>resolves?</a:t>
                </a: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BA4697C-DE2B-4874-8E01-5058158267EA}"/>
                  </a:ext>
                </a:extLst>
              </p:cNvPr>
              <p:cNvSpPr/>
              <p:nvPr/>
            </p:nvSpPr>
            <p:spPr>
              <a:xfrm rot="12239448" flipH="1" flipV="1">
                <a:off x="8989245" y="7684704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838F225-D522-4219-BE7A-A3D65437FC21}"/>
                  </a:ext>
                </a:extLst>
              </p:cNvPr>
              <p:cNvSpPr txBox="1"/>
              <p:nvPr/>
            </p:nvSpPr>
            <p:spPr>
              <a:xfrm>
                <a:off x="9343241" y="9503588"/>
                <a:ext cx="15717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1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defRPr>
                </a:lvl1pPr>
              </a:lstStyle>
              <a:p>
                <a:r>
                  <a:rPr lang="en-US" dirty="0"/>
                  <a:t>exists?</a:t>
                </a: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87C1A4E-D026-43E3-A7FB-69A5FB67DA7F}"/>
                  </a:ext>
                </a:extLst>
              </p:cNvPr>
              <p:cNvSpPr/>
              <p:nvPr/>
            </p:nvSpPr>
            <p:spPr>
              <a:xfrm rot="12239448" flipH="1" flipV="1">
                <a:off x="9020369" y="9470241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48BA4B6D-9C59-428D-B72F-EE4AA58DED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4203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36BF458E-4A38-4EC5-92A7-FA27B8867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2471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55F093F-01B8-42EF-BC87-A3DE09C9DC04}"/>
                  </a:ext>
                </a:extLst>
              </p:cNvPr>
              <p:cNvSpPr txBox="1"/>
              <p:nvPr/>
            </p:nvSpPr>
            <p:spPr>
              <a:xfrm rot="16200000">
                <a:off x="2079494" y="8489169"/>
                <a:ext cx="14173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Context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9291B55-25ED-4792-800C-C449B807EBDD}"/>
                  </a:ext>
                </a:extLst>
              </p:cNvPr>
              <p:cNvSpPr txBox="1"/>
              <p:nvPr/>
            </p:nvSpPr>
            <p:spPr>
              <a:xfrm rot="16200000">
                <a:off x="1980470" y="10241420"/>
                <a:ext cx="141733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File Artefacts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D3BFAB64-E41A-4702-AAEB-9F3262F73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54203" y="11335886"/>
                <a:ext cx="956919" cy="57413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698CC0C-FB13-4E2B-8BC1-8C35B6724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7837" y="11335886"/>
                <a:ext cx="1414634" cy="65207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AD2C30-F766-417D-A178-5F2296B9F8B0}"/>
                </a:ext>
              </a:extLst>
            </p:cNvPr>
            <p:cNvSpPr txBox="1"/>
            <p:nvPr/>
          </p:nvSpPr>
          <p:spPr>
            <a:xfrm>
              <a:off x="3923629" y="7188386"/>
              <a:ext cx="262225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Structure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69579-7425-42BA-AC48-5409A287A7DB}"/>
              </a:ext>
            </a:extLst>
          </p:cNvPr>
          <p:cNvGrpSpPr/>
          <p:nvPr/>
        </p:nvGrpSpPr>
        <p:grpSpPr>
          <a:xfrm>
            <a:off x="16561569" y="7188386"/>
            <a:ext cx="3837878" cy="5521031"/>
            <a:chOff x="16561569" y="7188386"/>
            <a:chExt cx="3837878" cy="552103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5" y="8235995"/>
              <a:ext cx="2602632" cy="4473422"/>
              <a:chOff x="17796815" y="8235995"/>
              <a:chExt cx="2602632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277456" y="10153456"/>
                <a:ext cx="3597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86CD88-2B90-4E83-9782-7F7E5210F935}"/>
                </a:ext>
              </a:extLst>
            </p:cNvPr>
            <p:cNvSpPr txBox="1"/>
            <p:nvPr/>
          </p:nvSpPr>
          <p:spPr>
            <a:xfrm>
              <a:off x="16561569" y="7188386"/>
              <a:ext cx="369560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Dependences</a:t>
              </a:r>
              <a:endParaRPr lang="en-US" dirty="0"/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948229C-EA12-444B-95F7-633DC3196FD8}"/>
              </a:ext>
            </a:extLst>
          </p:cNvPr>
          <p:cNvSpPr/>
          <p:nvPr/>
        </p:nvSpPr>
        <p:spPr>
          <a:xfrm rot="4432657">
            <a:off x="17238546" y="12233293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87E3E7-4EB3-4CE3-9724-46B716C4BB94}"/>
              </a:ext>
            </a:extLst>
          </p:cNvPr>
          <p:cNvCxnSpPr>
            <a:cxnSpLocks/>
            <a:endCxn id="104" idx="5"/>
          </p:cNvCxnSpPr>
          <p:nvPr/>
        </p:nvCxnSpPr>
        <p:spPr>
          <a:xfrm flipV="1">
            <a:off x="17176750" y="13035734"/>
            <a:ext cx="276551" cy="49815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EB35BC7-B968-4B86-A650-1513A08D8887}"/>
              </a:ext>
            </a:extLst>
          </p:cNvPr>
          <p:cNvSpPr/>
          <p:nvPr/>
        </p:nvSpPr>
        <p:spPr>
          <a:xfrm rot="5400000">
            <a:off x="15585859" y="11982342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38219B-DE46-4C49-B2FA-0DF0B3C3D7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 flipV="1">
            <a:off x="16009599" y="12836218"/>
            <a:ext cx="41252" cy="6567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C275DA4-F363-40B4-89BB-C583779C1FB1}"/>
              </a:ext>
            </a:extLst>
          </p:cNvPr>
          <p:cNvSpPr/>
          <p:nvPr/>
        </p:nvSpPr>
        <p:spPr>
          <a:xfrm rot="5400000">
            <a:off x="13783198" y="12705436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895740B-BB66-40CE-A565-047C02A04EEF}"/>
              </a:ext>
            </a:extLst>
          </p:cNvPr>
          <p:cNvCxnSpPr>
            <a:cxnSpLocks/>
            <a:endCxn id="109" idx="7"/>
          </p:cNvCxnSpPr>
          <p:nvPr/>
        </p:nvCxnSpPr>
        <p:spPr>
          <a:xfrm flipH="1" flipV="1">
            <a:off x="14511090" y="13435201"/>
            <a:ext cx="264691" cy="2046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5C8A3F-69C8-4250-A27A-FCEB48210365}"/>
              </a:ext>
            </a:extLst>
          </p:cNvPr>
          <p:cNvSpPr txBox="1"/>
          <p:nvPr/>
        </p:nvSpPr>
        <p:spPr>
          <a:xfrm>
            <a:off x="14501329" y="13804368"/>
            <a:ext cx="42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Unresolved locations</a:t>
            </a:r>
          </a:p>
        </p:txBody>
      </p: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2D629F-E029-4102-A141-FDE791B957C8}"/>
              </a:ext>
            </a:extLst>
          </p:cNvPr>
          <p:cNvGrpSpPr/>
          <p:nvPr/>
        </p:nvGrpSpPr>
        <p:grpSpPr>
          <a:xfrm>
            <a:off x="2779573" y="1642500"/>
            <a:ext cx="16478450" cy="12441987"/>
            <a:chOff x="2779573" y="1642500"/>
            <a:chExt cx="16478450" cy="1244198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1F11F3-5562-430E-876E-E06F9C8D5172}"/>
                </a:ext>
              </a:extLst>
            </p:cNvPr>
            <p:cNvGrpSpPr/>
            <p:nvPr/>
          </p:nvGrpSpPr>
          <p:grpSpPr>
            <a:xfrm>
              <a:off x="2779573" y="1642500"/>
              <a:ext cx="10635503" cy="7970576"/>
              <a:chOff x="2147256" y="1215784"/>
              <a:chExt cx="12557883" cy="94112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B5D8833-96EC-4EEE-B159-7C304B73BD8A}"/>
                  </a:ext>
                </a:extLst>
              </p:cNvPr>
              <p:cNvGrpSpPr/>
              <p:nvPr/>
            </p:nvGrpSpPr>
            <p:grpSpPr>
              <a:xfrm>
                <a:off x="2147256" y="3056039"/>
                <a:ext cx="6855695" cy="4553624"/>
                <a:chOff x="659219" y="2716020"/>
                <a:chExt cx="9985837" cy="6632696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AED883C-94E6-4887-BC2A-F8548F7B7604}"/>
                    </a:ext>
                  </a:extLst>
                </p:cNvPr>
                <p:cNvSpPr/>
                <p:nvPr/>
              </p:nvSpPr>
              <p:spPr>
                <a:xfrm>
                  <a:off x="659219" y="2716020"/>
                  <a:ext cx="9985837" cy="6632696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AF2C383-E38C-4091-AFC5-0054C45E39B0}"/>
                    </a:ext>
                  </a:extLst>
                </p:cNvPr>
                <p:cNvSpPr/>
                <p:nvPr/>
              </p:nvSpPr>
              <p:spPr>
                <a:xfrm>
                  <a:off x="4918431" y="3074575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Folder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81A254B-917E-4FAB-B166-5E073E6551C8}"/>
                    </a:ext>
                  </a:extLst>
                </p:cNvPr>
                <p:cNvSpPr/>
                <p:nvPr/>
              </p:nvSpPr>
              <p:spPr>
                <a:xfrm>
                  <a:off x="2908369" y="49202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8A4A6BA-CE87-481E-BEAA-DE46BFFD96B2}"/>
                    </a:ext>
                  </a:extLst>
                </p:cNvPr>
                <p:cNvSpPr/>
                <p:nvPr/>
              </p:nvSpPr>
              <p:spPr>
                <a:xfrm>
                  <a:off x="5103098" y="5599157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ACE9D62-A09F-4673-ADBD-EE7EEB1B134E}"/>
                    </a:ext>
                  </a:extLst>
                </p:cNvPr>
                <p:cNvSpPr/>
                <p:nvPr/>
              </p:nvSpPr>
              <p:spPr>
                <a:xfrm>
                  <a:off x="7297827" y="4969180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58467A5-030B-4B73-A0B7-A80113219120}"/>
                    </a:ext>
                  </a:extLst>
                </p:cNvPr>
                <p:cNvSpPr/>
                <p:nvPr/>
              </p:nvSpPr>
              <p:spPr>
                <a:xfrm>
                  <a:off x="1084520" y="607873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411E32A-EDA9-4154-A3D6-FA8A588A5BAC}"/>
                    </a:ext>
                  </a:extLst>
                </p:cNvPr>
                <p:cNvSpPr/>
                <p:nvPr/>
              </p:nvSpPr>
              <p:spPr>
                <a:xfrm>
                  <a:off x="2472186" y="724852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D86B2B4-E09F-4F51-963B-531FFD48EBD1}"/>
                    </a:ext>
                  </a:extLst>
                </p:cNvPr>
                <p:cNvSpPr/>
                <p:nvPr/>
              </p:nvSpPr>
              <p:spPr>
                <a:xfrm>
                  <a:off x="4032267" y="748689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516CA0A-53A7-4961-AC13-75CF555B7D91}"/>
                    </a:ext>
                  </a:extLst>
                </p:cNvPr>
                <p:cNvSpPr/>
                <p:nvPr/>
              </p:nvSpPr>
              <p:spPr>
                <a:xfrm>
                  <a:off x="6460975" y="749080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3CB4144-CD0F-4B18-A8F9-A0789FFA1673}"/>
                    </a:ext>
                  </a:extLst>
                </p:cNvPr>
                <p:cNvSpPr/>
                <p:nvPr/>
              </p:nvSpPr>
              <p:spPr>
                <a:xfrm>
                  <a:off x="9004494" y="6957034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6CA30E2-80B9-444F-8348-41494ECAE36B}"/>
                    </a:ext>
                  </a:extLst>
                </p:cNvPr>
                <p:cNvCxnSpPr>
                  <a:cxnSpLocks/>
                  <a:stCxn id="40" idx="3"/>
                  <a:endCxn id="43" idx="7"/>
                </p:cNvCxnSpPr>
                <p:nvPr/>
              </p:nvCxnSpPr>
              <p:spPr>
                <a:xfrm flipH="1">
                  <a:off x="4067390" y="4458130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AF21499-DA45-496E-BE0A-869A316960DF}"/>
                    </a:ext>
                  </a:extLst>
                </p:cNvPr>
                <p:cNvCxnSpPr>
                  <a:cxnSpLocks/>
                  <a:stCxn id="40" idx="4"/>
                  <a:endCxn id="44" idx="0"/>
                </p:cNvCxnSpPr>
                <p:nvPr/>
              </p:nvCxnSpPr>
              <p:spPr>
                <a:xfrm>
                  <a:off x="5728899" y="4695511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5535131-E249-41ED-8A05-A4E25B5D007F}"/>
                    </a:ext>
                  </a:extLst>
                </p:cNvPr>
                <p:cNvCxnSpPr>
                  <a:cxnSpLocks/>
                  <a:stCxn id="40" idx="5"/>
                  <a:endCxn id="45" idx="1"/>
                </p:cNvCxnSpPr>
                <p:nvPr/>
              </p:nvCxnSpPr>
              <p:spPr>
                <a:xfrm>
                  <a:off x="6301986" y="4458130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B285043-7391-4D8A-AA36-9200677A30CB}"/>
                    </a:ext>
                  </a:extLst>
                </p:cNvPr>
                <p:cNvCxnSpPr>
                  <a:cxnSpLocks/>
                  <a:stCxn id="43" idx="3"/>
                  <a:endCxn id="46" idx="7"/>
                </p:cNvCxnSpPr>
                <p:nvPr/>
              </p:nvCxnSpPr>
              <p:spPr>
                <a:xfrm flipH="1">
                  <a:off x="2061998" y="6079239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6EC5C5F-FD9C-461E-8907-33BBBD2E225E}"/>
                    </a:ext>
                  </a:extLst>
                </p:cNvPr>
                <p:cNvCxnSpPr>
                  <a:cxnSpLocks/>
                  <a:stCxn id="43" idx="4"/>
                  <a:endCxn id="47" idx="0"/>
                </p:cNvCxnSpPr>
                <p:nvPr/>
              </p:nvCxnSpPr>
              <p:spPr>
                <a:xfrm flipH="1">
                  <a:off x="3044780" y="6278095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F8412F2-5611-49AB-B9F4-743366A2A2A1}"/>
                    </a:ext>
                  </a:extLst>
                </p:cNvPr>
                <p:cNvCxnSpPr>
                  <a:cxnSpLocks/>
                  <a:stCxn id="44" idx="3"/>
                  <a:endCxn id="48" idx="0"/>
                </p:cNvCxnSpPr>
                <p:nvPr/>
              </p:nvCxnSpPr>
              <p:spPr>
                <a:xfrm flipH="1">
                  <a:off x="4604861" y="6758178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EF9DCBF-35EB-47BD-9174-4DEE14253865}"/>
                    </a:ext>
                  </a:extLst>
                </p:cNvPr>
                <p:cNvCxnSpPr>
                  <a:cxnSpLocks/>
                  <a:stCxn id="44" idx="5"/>
                  <a:endCxn id="50" idx="0"/>
                </p:cNvCxnSpPr>
                <p:nvPr/>
              </p:nvCxnSpPr>
              <p:spPr>
                <a:xfrm>
                  <a:off x="6262119" y="6758178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D2B1697-019D-4042-9FF8-DCCC85EDB6E3}"/>
                    </a:ext>
                  </a:extLst>
                </p:cNvPr>
                <p:cNvCxnSpPr>
                  <a:cxnSpLocks/>
                  <a:stCxn id="45" idx="5"/>
                  <a:endCxn id="54" idx="1"/>
                </p:cNvCxnSpPr>
                <p:nvPr/>
              </p:nvCxnSpPr>
              <p:spPr>
                <a:xfrm>
                  <a:off x="8456848" y="6128201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AA62E65-679D-4160-AAED-92FBF7DD4F5E}"/>
                  </a:ext>
                </a:extLst>
              </p:cNvPr>
              <p:cNvGrpSpPr/>
              <p:nvPr/>
            </p:nvGrpSpPr>
            <p:grpSpPr>
              <a:xfrm>
                <a:off x="7505070" y="1215784"/>
                <a:ext cx="4093509" cy="2794193"/>
                <a:chOff x="8463279" y="35550"/>
                <a:chExt cx="5962505" cy="406995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DA8908A-BC38-4D0E-8AA8-9245AF696C93}"/>
                    </a:ext>
                  </a:extLst>
                </p:cNvPr>
                <p:cNvSpPr/>
                <p:nvPr/>
              </p:nvSpPr>
              <p:spPr>
                <a:xfrm>
                  <a:off x="8463279" y="35550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F50A07E5-FFCE-4A67-9AFA-B395DFC5D7C1}"/>
                    </a:ext>
                  </a:extLst>
                </p:cNvPr>
                <p:cNvGrpSpPr/>
                <p:nvPr/>
              </p:nvGrpSpPr>
              <p:grpSpPr>
                <a:xfrm>
                  <a:off x="8934282" y="482013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A0691FD-84AD-4977-8CD5-2F8825C6951E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B04CBADC-6ABB-44E6-8C47-8567A76CE447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8A662939-CF31-46A3-8A37-39AC0A994E83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2BBDEA09-76EC-4E23-ABC7-3922772CCC7A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EDBF271-DD5D-40DB-97F8-1D9067842EDE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57B65A5D-9659-42C6-BBD7-944780B42FEB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E5858513-7DEB-4A07-BA5D-911F7929DBEF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3516BAC6-77FE-493F-B99E-EB9F5A035059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9911D52D-C1EF-4730-8506-B12074C38AC4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709E552-2B36-4E3A-B47E-D8DF775D2193}"/>
                      </a:ext>
                    </a:extLst>
                  </p:cNvPr>
                  <p:cNvCxnSpPr>
                    <a:cxnSpLocks/>
                    <a:stCxn id="84" idx="3"/>
                    <a:endCxn id="85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9437DB6-BFF4-49EA-B2C4-DD57C2D5F84C}"/>
                      </a:ext>
                    </a:extLst>
                  </p:cNvPr>
                  <p:cNvCxnSpPr>
                    <a:cxnSpLocks/>
                    <a:stCxn id="84" idx="4"/>
                    <a:endCxn id="86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5906992-9ADB-4605-8D17-75F5E6876F95}"/>
                      </a:ext>
                    </a:extLst>
                  </p:cNvPr>
                  <p:cNvCxnSpPr>
                    <a:cxnSpLocks/>
                    <a:stCxn id="84" idx="5"/>
                    <a:endCxn id="87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64F35C7-C4F8-4A85-B68E-891C5187B13E}"/>
                      </a:ext>
                    </a:extLst>
                  </p:cNvPr>
                  <p:cNvCxnSpPr>
                    <a:cxnSpLocks/>
                    <a:stCxn id="85" idx="3"/>
                    <a:endCxn id="88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8391F7A-8DB4-4D10-8AF0-4993CAC4F390}"/>
                      </a:ext>
                    </a:extLst>
                  </p:cNvPr>
                  <p:cNvCxnSpPr>
                    <a:cxnSpLocks/>
                    <a:stCxn id="85" idx="4"/>
                    <a:endCxn id="89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B84CDD28-DD1E-4751-9DA6-82C605BC2417}"/>
                      </a:ext>
                    </a:extLst>
                  </p:cNvPr>
                  <p:cNvCxnSpPr>
                    <a:cxnSpLocks/>
                    <a:stCxn id="86" idx="3"/>
                    <a:endCxn id="90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B0ED6BD-9AA0-49C6-BDE5-6CF8B94A9708}"/>
                      </a:ext>
                    </a:extLst>
                  </p:cNvPr>
                  <p:cNvCxnSpPr>
                    <a:cxnSpLocks/>
                    <a:stCxn id="86" idx="5"/>
                    <a:endCxn id="91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C303966C-08C6-474E-B8DB-C01AB69360CA}"/>
                      </a:ext>
                    </a:extLst>
                  </p:cNvPr>
                  <p:cNvCxnSpPr>
                    <a:cxnSpLocks/>
                    <a:stCxn id="87" idx="5"/>
                    <a:endCxn id="92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4C411C6-0F91-4D1F-A4A7-E6FB19814647}"/>
                  </a:ext>
                </a:extLst>
              </p:cNvPr>
              <p:cNvGrpSpPr/>
              <p:nvPr/>
            </p:nvGrpSpPr>
            <p:grpSpPr>
              <a:xfrm>
                <a:off x="10611630" y="3491180"/>
                <a:ext cx="4093509" cy="2794193"/>
                <a:chOff x="12988217" y="3349836"/>
                <a:chExt cx="5962505" cy="4069952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352043F2-5BE1-46BD-A12C-A2E456A29A34}"/>
                    </a:ext>
                  </a:extLst>
                </p:cNvPr>
                <p:cNvSpPr/>
                <p:nvPr/>
              </p:nvSpPr>
              <p:spPr>
                <a:xfrm>
                  <a:off x="12988217" y="3349836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D51857CC-8172-44DB-B49B-4327D0571469}"/>
                    </a:ext>
                  </a:extLst>
                </p:cNvPr>
                <p:cNvGrpSpPr/>
                <p:nvPr/>
              </p:nvGrpSpPr>
              <p:grpSpPr>
                <a:xfrm>
                  <a:off x="13309485" y="3694049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F9EACD8F-073F-458E-A7C0-A4BD0621470C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B6284167-DCA3-4F1C-AEF8-E44626CF3A56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362102E-6393-4173-957D-1A987882743A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C231DC22-959C-4B0B-B2C7-774A14F5EB04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34288A3-136D-49C6-9160-8B7044A16DCF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7F838D70-A64C-43F0-B2AB-833703F415E6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53171DCA-AC4E-4C3A-AF1D-435F817BDED9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1B8C40B-7104-4CCF-8FD7-70C3B53BABAE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FFE27E9-6CC3-45EC-8B89-8685493F13F3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4114981B-666E-49DC-942D-02FE8E21C963}"/>
                      </a:ext>
                    </a:extLst>
                  </p:cNvPr>
                  <p:cNvCxnSpPr>
                    <a:cxnSpLocks/>
                    <a:stCxn id="103" idx="3"/>
                    <a:endCxn id="104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DE36C02-D4FB-40A3-A7C8-F649FD2DE860}"/>
                      </a:ext>
                    </a:extLst>
                  </p:cNvPr>
                  <p:cNvCxnSpPr>
                    <a:cxnSpLocks/>
                    <a:stCxn id="103" idx="4"/>
                    <a:endCxn id="105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DF27116B-01B0-4F28-956B-621271C358EF}"/>
                      </a:ext>
                    </a:extLst>
                  </p:cNvPr>
                  <p:cNvCxnSpPr>
                    <a:cxnSpLocks/>
                    <a:stCxn id="103" idx="5"/>
                    <a:endCxn id="106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5A897F3-EA21-4320-AE71-CC8E9E859DC1}"/>
                      </a:ext>
                    </a:extLst>
                  </p:cNvPr>
                  <p:cNvCxnSpPr>
                    <a:cxnSpLocks/>
                    <a:stCxn id="104" idx="3"/>
                    <a:endCxn id="107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621D033-1550-4A9D-9E79-D136A9528BFA}"/>
                      </a:ext>
                    </a:extLst>
                  </p:cNvPr>
                  <p:cNvCxnSpPr>
                    <a:cxnSpLocks/>
                    <a:stCxn id="104" idx="4"/>
                    <a:endCxn id="108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38B8E346-6105-418D-868F-2CD84244BEB7}"/>
                      </a:ext>
                    </a:extLst>
                  </p:cNvPr>
                  <p:cNvCxnSpPr>
                    <a:cxnSpLocks/>
                    <a:stCxn id="105" idx="3"/>
                    <a:endCxn id="109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03B6CA52-7E00-42A5-A846-EF3D5807BF6E}"/>
                      </a:ext>
                    </a:extLst>
                  </p:cNvPr>
                  <p:cNvCxnSpPr>
                    <a:cxnSpLocks/>
                    <a:stCxn id="105" idx="5"/>
                    <a:endCxn id="110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9A7CDB3-F653-4CCA-AA11-D4340F172060}"/>
                      </a:ext>
                    </a:extLst>
                  </p:cNvPr>
                  <p:cNvCxnSpPr>
                    <a:cxnSpLocks/>
                    <a:stCxn id="106" idx="5"/>
                    <a:endCxn id="111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2DE72E-E9C6-4C7B-82C5-E75633A6B17F}"/>
                  </a:ext>
                </a:extLst>
              </p:cNvPr>
              <p:cNvSpPr/>
              <p:nvPr/>
            </p:nvSpPr>
            <p:spPr>
              <a:xfrm rot="1161012" flipH="1" flipV="1">
                <a:off x="9006452" y="3463633"/>
                <a:ext cx="989709" cy="308242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494646 w 494646"/>
                  <a:gd name="connsiteY0" fmla="*/ 0 h 5066666"/>
                  <a:gd name="connsiteX1" fmla="*/ 427355 w 494646"/>
                  <a:gd name="connsiteY1" fmla="*/ 5066666 h 5066666"/>
                  <a:gd name="connsiteX0" fmla="*/ 566970 w 566970"/>
                  <a:gd name="connsiteY0" fmla="*/ 0 h 5137310"/>
                  <a:gd name="connsiteX1" fmla="*/ 293692 w 566970"/>
                  <a:gd name="connsiteY1" fmla="*/ 5137310 h 5137310"/>
                  <a:gd name="connsiteX0" fmla="*/ 597842 w 597842"/>
                  <a:gd name="connsiteY0" fmla="*/ 0 h 5137310"/>
                  <a:gd name="connsiteX1" fmla="*/ 324564 w 597842"/>
                  <a:gd name="connsiteY1" fmla="*/ 5137310 h 51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7842" h="5137310">
                    <a:moveTo>
                      <a:pt x="597842" y="0"/>
                    </a:moveTo>
                    <a:cubicBezTo>
                      <a:pt x="-410057" y="443655"/>
                      <a:pt x="114991" y="3964006"/>
                      <a:pt x="324564" y="5137310"/>
                    </a:cubicBezTo>
                  </a:path>
                </a:pathLst>
              </a:custGeom>
              <a:ln w="66675">
                <a:solidFill>
                  <a:srgbClr val="7030A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3FC5D1A-AFFC-437E-88B9-5DED03238DDC}"/>
                  </a:ext>
                </a:extLst>
              </p:cNvPr>
              <p:cNvSpPr/>
              <p:nvPr/>
            </p:nvSpPr>
            <p:spPr>
              <a:xfrm rot="5032387" flipH="1" flipV="1">
                <a:off x="8554541" y="2535695"/>
                <a:ext cx="1246661" cy="819825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56829 w 8614675"/>
                  <a:gd name="connsiteY0" fmla="*/ 3141784 h 3141784"/>
                  <a:gd name="connsiteX1" fmla="*/ 8614675 w 8614675"/>
                  <a:gd name="connsiteY1" fmla="*/ 0 h 3141784"/>
                  <a:gd name="connsiteX0" fmla="*/ 6917 w 8564763"/>
                  <a:gd name="connsiteY0" fmla="*/ 3141784 h 3141784"/>
                  <a:gd name="connsiteX1" fmla="*/ 8564763 w 8564763"/>
                  <a:gd name="connsiteY1" fmla="*/ 0 h 3141784"/>
                  <a:gd name="connsiteX0" fmla="*/ 1179 w 8813414"/>
                  <a:gd name="connsiteY0" fmla="*/ 3141784 h 36221191"/>
                  <a:gd name="connsiteX1" fmla="*/ 8559025 w 8813414"/>
                  <a:gd name="connsiteY1" fmla="*/ 0 h 36221191"/>
                  <a:gd name="connsiteX0" fmla="*/ 0 w 8883644"/>
                  <a:gd name="connsiteY0" fmla="*/ 3141784 h 62389622"/>
                  <a:gd name="connsiteX1" fmla="*/ 8557846 w 8883644"/>
                  <a:gd name="connsiteY1" fmla="*/ 0 h 62389622"/>
                  <a:gd name="connsiteX0" fmla="*/ 0 w 9256724"/>
                  <a:gd name="connsiteY0" fmla="*/ 0 h 63064790"/>
                  <a:gd name="connsiteX1" fmla="*/ 8943577 w 9256724"/>
                  <a:gd name="connsiteY1" fmla="*/ 4484181 h 63064790"/>
                  <a:gd name="connsiteX0" fmla="*/ 0 w 9038258"/>
                  <a:gd name="connsiteY0" fmla="*/ 0 h 60273063"/>
                  <a:gd name="connsiteX1" fmla="*/ 8943577 w 9038258"/>
                  <a:gd name="connsiteY1" fmla="*/ 4484181 h 60273063"/>
                  <a:gd name="connsiteX0" fmla="*/ 0 w 6009696"/>
                  <a:gd name="connsiteY0" fmla="*/ 107503383 h 135444912"/>
                  <a:gd name="connsiteX1" fmla="*/ 5857543 w 6009696"/>
                  <a:gd name="connsiteY1" fmla="*/ -27 h 135444912"/>
                  <a:gd name="connsiteX0" fmla="*/ 1315714 w 2380717"/>
                  <a:gd name="connsiteY0" fmla="*/ 820604230 h 826248983"/>
                  <a:gd name="connsiteX1" fmla="*/ -1 w 2380717"/>
                  <a:gd name="connsiteY1" fmla="*/ -27 h 826248983"/>
                  <a:gd name="connsiteX0" fmla="*/ 2845101 w 2845103"/>
                  <a:gd name="connsiteY0" fmla="*/ 820604230 h 820604231"/>
                  <a:gd name="connsiteX1" fmla="*/ 1529386 w 2845103"/>
                  <a:gd name="connsiteY1" fmla="*/ -27 h 820604231"/>
                  <a:gd name="connsiteX0" fmla="*/ 4954831 w 4954830"/>
                  <a:gd name="connsiteY0" fmla="*/ 820604230 h 820604231"/>
                  <a:gd name="connsiteX1" fmla="*/ 3639116 w 4954830"/>
                  <a:gd name="connsiteY1" fmla="*/ -27 h 82060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4830" h="820604231">
                    <a:moveTo>
                      <a:pt x="4954831" y="820604230"/>
                    </a:moveTo>
                    <a:cubicBezTo>
                      <a:pt x="-1164708" y="517016601"/>
                      <a:pt x="-1630304" y="40001795"/>
                      <a:pt x="3639116" y="-27"/>
                    </a:cubicBezTo>
                  </a:path>
                </a:pathLst>
              </a:custGeom>
              <a:ln w="66675">
                <a:solidFill>
                  <a:schemeClr val="accent6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6">
                    <a:lumMod val="40000"/>
                    <a:lumOff val="6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6976E08-EAE7-4395-8ACB-06FED606B796}"/>
                  </a:ext>
                </a:extLst>
              </p:cNvPr>
              <p:cNvSpPr/>
              <p:nvPr/>
            </p:nvSpPr>
            <p:spPr>
              <a:xfrm rot="5032387" flipV="1">
                <a:off x="8174013" y="3487244"/>
                <a:ext cx="1214639" cy="456413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306" h="3141784">
                    <a:moveTo>
                      <a:pt x="714460" y="3141784"/>
                    </a:moveTo>
                    <a:cubicBezTo>
                      <a:pt x="-1049838" y="1840210"/>
                      <a:pt x="-23239" y="722932"/>
                      <a:pt x="9272306" y="0"/>
                    </a:cubicBezTo>
                  </a:path>
                </a:pathLst>
              </a:custGeom>
              <a:ln w="66675">
                <a:solidFill>
                  <a:schemeClr val="accent1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1539309-7278-426D-BD5A-492FC8D2AC14}"/>
                  </a:ext>
                </a:extLst>
              </p:cNvPr>
              <p:cNvGrpSpPr/>
              <p:nvPr/>
            </p:nvGrpSpPr>
            <p:grpSpPr>
              <a:xfrm>
                <a:off x="2455417" y="7686670"/>
                <a:ext cx="6773847" cy="2940381"/>
                <a:chOff x="1397937" y="9105565"/>
                <a:chExt cx="7432514" cy="3226295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3BBE31F-1848-4C3B-92CB-1715C9F8EA89}"/>
                    </a:ext>
                  </a:extLst>
                </p:cNvPr>
                <p:cNvGrpSpPr/>
                <p:nvPr/>
              </p:nvGrpSpPr>
              <p:grpSpPr>
                <a:xfrm>
                  <a:off x="7340139" y="9105565"/>
                  <a:ext cx="1490312" cy="1817831"/>
                  <a:chOff x="2517791" y="5483173"/>
                  <a:chExt cx="2366209" cy="2886219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AB278321-3AC8-4616-B0D4-64A56995A016}"/>
                      </a:ext>
                    </a:extLst>
                  </p:cNvPr>
                  <p:cNvSpPr/>
                  <p:nvPr/>
                </p:nvSpPr>
                <p:spPr>
                  <a:xfrm>
                    <a:off x="3531741" y="7017134"/>
                    <a:ext cx="1352259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BFA02B8A-1472-47EF-A7BE-0BA2A59DA4A7}"/>
                      </a:ext>
                    </a:extLst>
                  </p:cNvPr>
                  <p:cNvSpPr/>
                  <p:nvPr/>
                </p:nvSpPr>
                <p:spPr>
                  <a:xfrm>
                    <a:off x="3558725" y="5483173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743C6F6-1EB8-4D5C-825B-90F9F3DAD89D}"/>
                      </a:ext>
                    </a:extLst>
                  </p:cNvPr>
                  <p:cNvCxnSpPr>
                    <a:cxnSpLocks/>
                    <a:stCxn id="136" idx="0"/>
                    <a:endCxn id="137" idx="4"/>
                  </p:cNvCxnSpPr>
                  <p:nvPr/>
                </p:nvCxnSpPr>
                <p:spPr>
                  <a:xfrm flipH="1" flipV="1">
                    <a:off x="3932285" y="6230292"/>
                    <a:ext cx="275587" cy="786842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01CDDDFD-55C1-419B-80AB-5D2BBC5DAC27}"/>
                      </a:ext>
                    </a:extLst>
                  </p:cNvPr>
                  <p:cNvSpPr/>
                  <p:nvPr/>
                </p:nvSpPr>
                <p:spPr>
                  <a:xfrm>
                    <a:off x="2517791" y="6177374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DA50FD54-D566-4982-8BBB-034D6217FAA7}"/>
                      </a:ext>
                    </a:extLst>
                  </p:cNvPr>
                  <p:cNvCxnSpPr>
                    <a:cxnSpLocks/>
                    <a:stCxn id="136" idx="1"/>
                    <a:endCxn id="139" idx="5"/>
                  </p:cNvCxnSpPr>
                  <p:nvPr/>
                </p:nvCxnSpPr>
                <p:spPr>
                  <a:xfrm flipH="1" flipV="1">
                    <a:off x="3155497" y="6815081"/>
                    <a:ext cx="574277" cy="40008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B53A825C-5611-4099-BE4A-3AB91991F5D0}"/>
                    </a:ext>
                  </a:extLst>
                </p:cNvPr>
                <p:cNvGrpSpPr/>
                <p:nvPr/>
              </p:nvGrpSpPr>
              <p:grpSpPr>
                <a:xfrm>
                  <a:off x="3986268" y="10494634"/>
                  <a:ext cx="2500937" cy="1837226"/>
                  <a:chOff x="924259" y="7872910"/>
                  <a:chExt cx="3970805" cy="2917013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AE8438A4-ADAA-4046-A324-4FD12A836DFC}"/>
                      </a:ext>
                    </a:extLst>
                  </p:cNvPr>
                  <p:cNvSpPr/>
                  <p:nvPr/>
                </p:nvSpPr>
                <p:spPr>
                  <a:xfrm>
                    <a:off x="2200429" y="9437665"/>
                    <a:ext cx="1352258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F2424D2D-13AC-48E0-9930-6524D20688FF}"/>
                      </a:ext>
                    </a:extLst>
                  </p:cNvPr>
                  <p:cNvSpPr/>
                  <p:nvPr/>
                </p:nvSpPr>
                <p:spPr>
                  <a:xfrm>
                    <a:off x="4147945" y="7886665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65FC6DF3-7323-4D41-85AE-7F2F28547F2D}"/>
                      </a:ext>
                    </a:extLst>
                  </p:cNvPr>
                  <p:cNvCxnSpPr>
                    <a:cxnSpLocks/>
                    <a:stCxn id="142" idx="7"/>
                    <a:endCxn id="143" idx="3"/>
                  </p:cNvCxnSpPr>
                  <p:nvPr/>
                </p:nvCxnSpPr>
                <p:spPr>
                  <a:xfrm flipV="1">
                    <a:off x="3354654" y="8524371"/>
                    <a:ext cx="902704" cy="111132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6FD67772-6DAA-4BFE-92CE-14AD79377F09}"/>
                      </a:ext>
                    </a:extLst>
                  </p:cNvPr>
                  <p:cNvSpPr/>
                  <p:nvPr/>
                </p:nvSpPr>
                <p:spPr>
                  <a:xfrm>
                    <a:off x="2498276" y="805094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A1D577DF-7DD5-4CF4-8AB5-40421A134120}"/>
                      </a:ext>
                    </a:extLst>
                  </p:cNvPr>
                  <p:cNvSpPr/>
                  <p:nvPr/>
                </p:nvSpPr>
                <p:spPr>
                  <a:xfrm>
                    <a:off x="924259" y="7872910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A741719-533B-44CA-A53F-91C479354C1A}"/>
                      </a:ext>
                    </a:extLst>
                  </p:cNvPr>
                  <p:cNvCxnSpPr>
                    <a:cxnSpLocks/>
                    <a:stCxn id="142" idx="0"/>
                    <a:endCxn id="145" idx="4"/>
                  </p:cNvCxnSpPr>
                  <p:nvPr/>
                </p:nvCxnSpPr>
                <p:spPr>
                  <a:xfrm flipH="1" flipV="1">
                    <a:off x="2871836" y="8798068"/>
                    <a:ext cx="4722" cy="639597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BA45E6E4-61F9-4B9E-A6D9-D3B129185D2A}"/>
                      </a:ext>
                    </a:extLst>
                  </p:cNvPr>
                  <p:cNvCxnSpPr>
                    <a:cxnSpLocks/>
                    <a:stCxn id="142" idx="1"/>
                    <a:endCxn id="146" idx="4"/>
                  </p:cNvCxnSpPr>
                  <p:nvPr/>
                </p:nvCxnSpPr>
                <p:spPr>
                  <a:xfrm flipH="1" flipV="1">
                    <a:off x="1297819" y="8620029"/>
                    <a:ext cx="1100643" cy="101566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434A12AD-4784-48CA-AD75-0F59E27B297F}"/>
                    </a:ext>
                  </a:extLst>
                </p:cNvPr>
                <p:cNvGrpSpPr/>
                <p:nvPr/>
              </p:nvGrpSpPr>
              <p:grpSpPr>
                <a:xfrm>
                  <a:off x="1397937" y="10249013"/>
                  <a:ext cx="1028512" cy="1435584"/>
                  <a:chOff x="-101735" y="6006909"/>
                  <a:chExt cx="1632996" cy="2279315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0082244C-DD72-492B-8645-DFF668A85741}"/>
                      </a:ext>
                    </a:extLst>
                  </p:cNvPr>
                  <p:cNvSpPr/>
                  <p:nvPr/>
                </p:nvSpPr>
                <p:spPr>
                  <a:xfrm>
                    <a:off x="-101735" y="6933967"/>
                    <a:ext cx="1352259" cy="1352257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558D84EE-50AC-426D-87B0-ADC0FF9DE849}"/>
                      </a:ext>
                    </a:extLst>
                  </p:cNvPr>
                  <p:cNvSpPr/>
                  <p:nvPr/>
                </p:nvSpPr>
                <p:spPr>
                  <a:xfrm>
                    <a:off x="784142" y="600690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36932199-7599-4EB5-ACF5-7D563ACCF082}"/>
                      </a:ext>
                    </a:extLst>
                  </p:cNvPr>
                  <p:cNvCxnSpPr>
                    <a:cxnSpLocks/>
                    <a:stCxn id="150" idx="7"/>
                    <a:endCxn id="151" idx="3"/>
                  </p:cNvCxnSpPr>
                  <p:nvPr/>
                </p:nvCxnSpPr>
                <p:spPr>
                  <a:xfrm flipH="1" flipV="1">
                    <a:off x="893555" y="6644615"/>
                    <a:ext cx="158936" cy="487385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24B814E-A924-41DF-AA41-5C6D0B2D940F}"/>
                  </a:ext>
                </a:extLst>
              </p:cNvPr>
              <p:cNvSpPr/>
              <p:nvPr/>
            </p:nvSpPr>
            <p:spPr>
              <a:xfrm rot="14700020">
                <a:off x="2674918" y="6963840"/>
                <a:ext cx="1568319" cy="170974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A46FDDC-3FB6-4772-982B-23B47E86D9FA}"/>
                  </a:ext>
                </a:extLst>
              </p:cNvPr>
              <p:cNvSpPr/>
              <p:nvPr/>
            </p:nvSpPr>
            <p:spPr>
              <a:xfrm rot="5032387">
                <a:off x="6473390" y="5887859"/>
                <a:ext cx="2905478" cy="10984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2F9D770-E6BC-403F-8817-FC0379E7C873}"/>
                  </a:ext>
                </a:extLst>
              </p:cNvPr>
              <p:cNvSpPr/>
              <p:nvPr/>
            </p:nvSpPr>
            <p:spPr>
              <a:xfrm rot="14700020">
                <a:off x="3171046" y="6736195"/>
                <a:ext cx="1195746" cy="229033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40C527A-D770-42A3-A4ED-5730CF392F6A}"/>
                  </a:ext>
                </a:extLst>
              </p:cNvPr>
              <p:cNvSpPr/>
              <p:nvPr/>
            </p:nvSpPr>
            <p:spPr>
              <a:xfrm rot="14700020">
                <a:off x="5978995" y="5693643"/>
                <a:ext cx="1185043" cy="403893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  <a:gd name="connsiteX0" fmla="*/ -1 w 5861588"/>
                  <a:gd name="connsiteY0" fmla="*/ 1347254 h 22912051"/>
                  <a:gd name="connsiteX1" fmla="*/ 5847908 w 5861588"/>
                  <a:gd name="connsiteY1" fmla="*/ 22912050 h 22912051"/>
                  <a:gd name="connsiteX0" fmla="*/ -1 w 5865546"/>
                  <a:gd name="connsiteY0" fmla="*/ 48343 h 21613140"/>
                  <a:gd name="connsiteX1" fmla="*/ 5847908 w 5865546"/>
                  <a:gd name="connsiteY1" fmla="*/ 21613139 h 2161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5546" h="21613140">
                    <a:moveTo>
                      <a:pt x="-1" y="48343"/>
                    </a:moveTo>
                    <a:cubicBezTo>
                      <a:pt x="2293469" y="-855368"/>
                      <a:pt x="6158534" y="11081621"/>
                      <a:pt x="5847908" y="21613139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90D6259-18B5-4A84-8301-912A1A95DBA7}"/>
                  </a:ext>
                </a:extLst>
              </p:cNvPr>
              <p:cNvSpPr/>
              <p:nvPr/>
            </p:nvSpPr>
            <p:spPr>
              <a:xfrm rot="5032387">
                <a:off x="2257390" y="6609206"/>
                <a:ext cx="4332937" cy="25353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50FAEB1-59A7-4024-90FF-41D562C0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5173" y="2323359"/>
              <a:ext cx="5172850" cy="4511596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A3D173-819B-4454-B458-42B040F746BA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3AAF1E-AC82-4FFB-B46B-7DF9C4E3E5A1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BC6FEA-4C58-4999-BE35-811EEC27DE28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465AA0-950C-4C06-8B95-EAF66541B395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099629-9A57-4278-A7AE-C8D3315BF631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5BC7A5-1A80-4153-A7CD-CDA8CB81CE51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451778-A642-43BC-8DC3-F7286B2C93A2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A51B6-D07D-4290-93C1-7B4E6857F7F9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34C13D-ADA6-47DA-9F8C-24D0DAD5E121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EBE5CB-7A03-46A6-A0E2-3E592C7A8E27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D1089-9977-47F2-9E5E-2F02192F800E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9FDBC6-2EA8-4687-B2D9-CFCA4D47BF8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5C635-6306-4A59-843D-0C3A4C3B70F5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7715C-8441-415A-9375-4B57C9598570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C13C69-F192-4734-B295-7DBE43E9999F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FCAAA3-DE6D-479C-AFCB-F1070288B3A2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70A92F-5B0E-48BB-BAAC-D07AD3AFA338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C38280-C6B1-4FBC-AC00-D06010FDCC6F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ABDDA4-B1CB-4FBC-9E73-DF59D90A34EC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AF493-BC8F-449B-8578-F4AA223F454F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3B3B11-BA5A-4B1F-ADA8-E2B517FA6BD3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E5B6CC-D8C7-4DDD-92EE-523B72B1E284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D3894A-4FD6-492D-B451-EB489DFE1E1C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FDB792-1419-441F-A2C6-83016EED0D3F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988FBC-4AC4-4113-9B40-75431383821D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10928</TotalTime>
  <Words>943</Words>
  <Application>Microsoft Office PowerPoint</Application>
  <PresentationFormat>Custom</PresentationFormat>
  <Paragraphs>367</Paragraphs>
  <Slides>34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Parameters</vt:lpstr>
      <vt:lpstr>PowerPoint Presentation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91</cp:revision>
  <dcterms:created xsi:type="dcterms:W3CDTF">2022-01-11T14:05:07Z</dcterms:created>
  <dcterms:modified xsi:type="dcterms:W3CDTF">2022-03-24T16:38:12Z</dcterms:modified>
</cp:coreProperties>
</file>